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1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857892"/>
            <a:ext cx="9144000" cy="100010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83FA9-45B3-4F88-BB0D-B9B5D3B262DE}" type="datetimeFigureOut">
              <a:rPr lang="zh-CN" altLang="en-US" smtClean="0"/>
              <a:t>2015-3-8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8B466-CA72-43B6-A17B-9C3781B88D6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42910" y="5387975"/>
            <a:ext cx="7772400" cy="1470025"/>
          </a:xfrm>
        </p:spPr>
        <p:txBody>
          <a:bodyPr>
            <a:noAutofit/>
          </a:bodyPr>
          <a:lstStyle/>
          <a:p>
            <a:r>
              <a:rPr lang="en-US" altLang="zh-CN" sz="2800" dirty="0"/>
              <a:t>[</a:t>
            </a:r>
            <a:r>
              <a:rPr lang="zh-CN" altLang="en-US" sz="2800" dirty="0" smtClean="0"/>
              <a:t>德</a:t>
            </a:r>
            <a:r>
              <a:rPr lang="en-US" altLang="zh-CN" sz="2800" dirty="0"/>
              <a:t>]</a:t>
            </a:r>
            <a:r>
              <a:rPr lang="zh-CN" altLang="en-US" sz="2800" dirty="0"/>
              <a:t>鲁斯曼</a:t>
            </a:r>
            <a:r>
              <a:rPr lang="en-US" altLang="zh-CN" sz="2800" dirty="0"/>
              <a:t>.</a:t>
            </a:r>
            <a:r>
              <a:rPr lang="zh-CN" altLang="en-US" sz="2800" dirty="0"/>
              <a:t>安娜 著</a:t>
            </a:r>
            <a:r>
              <a:rPr lang="en-US" altLang="zh-CN" sz="2800" dirty="0"/>
              <a:t>/</a:t>
            </a:r>
            <a:r>
              <a:rPr lang="zh-CN" altLang="en-US" sz="2800" dirty="0"/>
              <a:t>绘   </a:t>
            </a:r>
            <a:r>
              <a:rPr lang="en-US" altLang="zh-CN" sz="2800" dirty="0"/>
              <a:t>[</a:t>
            </a:r>
            <a:r>
              <a:rPr lang="zh-CN" altLang="en-US" sz="2800" dirty="0"/>
              <a:t>德</a:t>
            </a:r>
            <a:r>
              <a:rPr lang="en-US" altLang="zh-CN" sz="2800" dirty="0"/>
              <a:t>]</a:t>
            </a:r>
            <a:r>
              <a:rPr lang="zh-CN" altLang="en-US" sz="2800" dirty="0"/>
              <a:t>舒尔茨</a:t>
            </a:r>
            <a:r>
              <a:rPr lang="en-US" altLang="zh-CN" sz="2800" dirty="0"/>
              <a:t>.</a:t>
            </a:r>
            <a:r>
              <a:rPr lang="zh-CN" altLang="en-US" sz="2800" dirty="0"/>
              <a:t>史蒂芬 绘</a:t>
            </a:r>
            <a:br>
              <a:rPr lang="zh-CN" altLang="en-US" sz="2800" dirty="0"/>
            </a:br>
            <a:r>
              <a:rPr lang="zh-CN" altLang="en-US" sz="2800" dirty="0"/>
              <a:t>张振 译</a:t>
            </a:r>
            <a:br>
              <a:rPr lang="zh-CN" altLang="en-US" sz="2800" dirty="0"/>
            </a:br>
            <a:r>
              <a:rPr lang="zh-CN" altLang="en-US" sz="2800" dirty="0"/>
              <a:t>北京科学技术出版社</a:t>
            </a:r>
          </a:p>
        </p:txBody>
      </p:sp>
      <p:pic>
        <p:nvPicPr>
          <p:cNvPr id="18434" name="Picture 2" descr="《肚子里有个火车站》完整版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28794" y="-214338"/>
            <a:ext cx="4500594" cy="562574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500702"/>
            <a:ext cx="9144000" cy="1357298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sz="3600" dirty="0"/>
              <a:t>火车必须准时出发，但是要把这么一大堆食物弄碎</a:t>
            </a:r>
            <a:r>
              <a:rPr lang="zh-CN" altLang="en-US" sz="3600" dirty="0" smtClean="0"/>
              <a:t>，要</a:t>
            </a:r>
            <a:r>
              <a:rPr lang="zh-CN" altLang="en-US" sz="3600" dirty="0"/>
              <a:t>花很多很多时间和力气，因此工作进展得很慢。</a:t>
            </a:r>
            <a:br>
              <a:rPr lang="zh-CN" altLang="en-US" sz="3600" dirty="0"/>
            </a:br>
            <a:r>
              <a:rPr lang="zh-CN" altLang="en-US" sz="3600" dirty="0"/>
              <a:t>食物越来越多，堆得像小山一样高。</a:t>
            </a:r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  <a:p>
            <a:endParaRPr lang="zh-CN" altLang="en-US" dirty="0"/>
          </a:p>
        </p:txBody>
      </p:sp>
      <p:pic>
        <p:nvPicPr>
          <p:cNvPr id="8194" name="Picture 2" descr="http://s15.sinaimg.cn/large/53a3b834g76158b56e08e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6051" y="0"/>
            <a:ext cx="7919607" cy="52863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072074"/>
            <a:ext cx="9144000" cy="2000264"/>
          </a:xfrm>
        </p:spPr>
        <p:txBody>
          <a:bodyPr>
            <a:normAutofit fontScale="55000" lnSpcReduction="20000"/>
          </a:bodyPr>
          <a:lstStyle/>
          <a:p>
            <a:r>
              <a:rPr lang="zh-CN" altLang="en-US" sz="3800" dirty="0"/>
              <a:t>这时，出事了！</a:t>
            </a:r>
            <a:br>
              <a:rPr lang="zh-CN" altLang="en-US" sz="3800" dirty="0"/>
            </a:br>
            <a:r>
              <a:rPr lang="zh-CN" altLang="en-US" sz="3800" dirty="0"/>
              <a:t>    一大块东西不偏不倚地砸到了一个小精灵的脑袋上，他立刻晕了过去。</a:t>
            </a:r>
            <a:br>
              <a:rPr lang="zh-CN" altLang="en-US" sz="3800" dirty="0"/>
            </a:br>
            <a:r>
              <a:rPr lang="zh-CN" altLang="en-US" sz="3800" dirty="0"/>
              <a:t>    在幻觉中，他成了一名导游，带着游客在肚子火车站里参观。小精灵告诉游客们：“如果所有食物都被嚼得很碎，那落下来的就会是小段面条、小片菜叶、小块苹果和小肉丁，即使它们掉在哪个小精灵的头上，也不会把他弄疼。</a:t>
            </a:r>
            <a:r>
              <a:rPr lang="zh-CN" altLang="en-US" sz="3800" dirty="0" smtClean="0"/>
              <a:t>”</a:t>
            </a:r>
            <a:endParaRPr lang="zh-CN" altLang="en-US" dirty="0"/>
          </a:p>
        </p:txBody>
      </p:sp>
      <p:pic>
        <p:nvPicPr>
          <p:cNvPr id="7170" name="Picture 2" descr="http://s12.sinaimg.cn/large/53a3b834g9cd772342f2b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572140"/>
            <a:ext cx="9144000" cy="1285860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“我们会很快地把食物装进火车车厢，还会在里面加入很多液体，这些液体对消化非常重要。最后，我们会把液体和食物搅在一起，让它们变成泥。这个过程对我们来说特别有趣！”</a:t>
            </a:r>
          </a:p>
        </p:txBody>
      </p:sp>
      <p:pic>
        <p:nvPicPr>
          <p:cNvPr id="6146" name="Picture 2" descr="http://s7.sinaimg.cn/large/53a3b834g9cd772f9c406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-1"/>
            <a:ext cx="8001056" cy="534075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429264"/>
            <a:ext cx="9144000" cy="1000108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“一切都准备好，火车就可以出发了！小精灵司机会跳到火车头上，激动地等着门卫打开大门。这扇大门是通往小肠的入口。</a:t>
            </a:r>
            <a:r>
              <a:rPr lang="zh-CN" altLang="en-US" sz="2400" dirty="0" smtClean="0"/>
              <a:t>”</a:t>
            </a:r>
            <a:endParaRPr lang="zh-CN" altLang="en-US" sz="2400" dirty="0"/>
          </a:p>
        </p:txBody>
      </p:sp>
      <p:pic>
        <p:nvPicPr>
          <p:cNvPr id="5122" name="Picture 2" descr="http://s6.sinaimg.cn/large/53a3b834g76158da66f35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0"/>
            <a:ext cx="8026630" cy="53578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286388"/>
            <a:ext cx="9144000" cy="1571612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dirty="0"/>
              <a:t>“小肠是一条很长、很窄，而且非常昏暗的隧道，里面的弯道还特别多。</a:t>
            </a:r>
            <a:br>
              <a:rPr lang="zh-CN" altLang="en-US" dirty="0"/>
            </a:br>
            <a:r>
              <a:rPr lang="zh-CN" altLang="en-US" dirty="0"/>
              <a:t>    隧道的四壁上有不少管子，它们会伸进车厢，从里面装的泥中吸取营养，然后再把营养输送到血液里。</a:t>
            </a:r>
            <a:br>
              <a:rPr lang="zh-CN" altLang="en-US" dirty="0"/>
            </a:br>
            <a:r>
              <a:rPr lang="zh-CN" altLang="en-US" dirty="0"/>
              <a:t>    然后火车会载着车厢里剩下的没用的东西继续往前开，穿过大肠隧道，最后到达终点。司机会把车厢中的东西从一个小门到出去，这些东西大都会掉在一个白色的容器里。人们管这个容器叫‘马桶’！</a:t>
            </a:r>
            <a:r>
              <a:rPr lang="zh-CN" altLang="en-US" dirty="0" smtClean="0"/>
              <a:t>”</a:t>
            </a:r>
            <a:endParaRPr lang="zh-CN" altLang="en-US" dirty="0"/>
          </a:p>
        </p:txBody>
      </p:sp>
      <p:pic>
        <p:nvPicPr>
          <p:cNvPr id="4098" name="Picture 2" descr="http://s10.sinaimg.cn/large/53a3b834g76158db73319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0" y="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214950"/>
            <a:ext cx="9144000" cy="1643050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“嘿！你怎么了？</a:t>
            </a:r>
            <a:r>
              <a:rPr lang="zh-CN" altLang="en-US" sz="2400" dirty="0" smtClean="0"/>
              <a:t>”一</a:t>
            </a:r>
            <a:r>
              <a:rPr lang="zh-CN" altLang="en-US" sz="2400" dirty="0"/>
              <a:t>个声音把昏迷中的小精灵唤醒了。几个同伴正忧心忡忡地看着他。食物暴风雨这时已经停止了，一座巨大的食物山正堆在轨道旁边</a:t>
            </a:r>
            <a:r>
              <a:rPr lang="zh-CN" altLang="en-US" sz="2400" dirty="0" smtClean="0"/>
              <a:t>。车站</a:t>
            </a:r>
            <a:r>
              <a:rPr lang="zh-CN" altLang="en-US" sz="2400" dirty="0"/>
              <a:t>里空荡荡的，只剩下最后一列火车了，其他火车都装满泥出发了</a:t>
            </a:r>
            <a:r>
              <a:rPr lang="zh-CN" altLang="en-US" sz="2400" dirty="0" smtClean="0"/>
              <a:t>。没有</a:t>
            </a:r>
            <a:r>
              <a:rPr lang="zh-CN" altLang="en-US" sz="2400" dirty="0"/>
              <a:t>了那么多火车，这座食物大山怎么被运走呢</a:t>
            </a:r>
            <a:r>
              <a:rPr lang="zh-CN" altLang="en-US" sz="2400" dirty="0" smtClean="0"/>
              <a:t>？</a:t>
            </a:r>
            <a:endParaRPr lang="zh-CN" altLang="en-US" sz="2400" dirty="0"/>
          </a:p>
        </p:txBody>
      </p:sp>
      <p:pic>
        <p:nvPicPr>
          <p:cNvPr id="3074" name="Picture 2" descr="http://s12.sinaimg.cn/large/53a3b834g76158dc984ab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8662" y="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715016"/>
            <a:ext cx="9144000" cy="1142984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sz="3400" dirty="0"/>
              <a:t>小精灵们正在犯愁时，突然刮来一阵刺骨的寒风。接着，一堆雪泥状的东西从食管里呼呼地喷涌出来，它们是香草冰淇淋和巧克力奶</a:t>
            </a:r>
            <a:r>
              <a:rPr lang="zh-CN" altLang="en-US" sz="3400" dirty="0" smtClean="0"/>
              <a:t>昔！</a:t>
            </a:r>
            <a:endParaRPr lang="zh-CN" altLang="en-US" dirty="0"/>
          </a:p>
        </p:txBody>
      </p:sp>
      <p:pic>
        <p:nvPicPr>
          <p:cNvPr id="2050" name="Picture 2" descr="http://s3.sinaimg.cn/large/53a3b834g76158ddd5de2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6320" y="0"/>
            <a:ext cx="8240674" cy="550070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“太过分了！我们受够了！”小精灵们在冰天雪地中大声抗议道。</a:t>
            </a:r>
            <a:br>
              <a:rPr lang="zh-CN" altLang="en-US" sz="2400" dirty="0"/>
            </a:br>
            <a:r>
              <a:rPr lang="zh-CN" altLang="en-US" sz="2400" dirty="0"/>
              <a:t>    火车站里的温度越来越低，最后一列火车北冻在轨道上了</a:t>
            </a:r>
            <a:r>
              <a:rPr lang="zh-CN" altLang="en-US" sz="2400" dirty="0" smtClean="0"/>
              <a:t>。</a:t>
            </a:r>
            <a:endParaRPr lang="zh-CN" altLang="en-US" sz="2400" dirty="0"/>
          </a:p>
        </p:txBody>
      </p:sp>
      <p:pic>
        <p:nvPicPr>
          <p:cNvPr id="1026" name="Picture 2" descr="http://s7.sinaimg.cn/large/53a3b834g76158dee1ec6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-1"/>
            <a:ext cx="8169506" cy="545319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/>
              <a:t>小精灵们开始举行抗议活动。他们大声喊着口号，气呼呼地砸墙，使劲跺脚。</a:t>
            </a:r>
            <a:br>
              <a:rPr lang="zh-CN" altLang="en-US" dirty="0"/>
            </a:br>
            <a:r>
              <a:rPr lang="zh-CN" altLang="en-US" dirty="0"/>
              <a:t>    这下朱莉娅可惨了，她的肚子开始疼起来</a:t>
            </a:r>
            <a:r>
              <a:rPr lang="zh-CN" altLang="en-US" dirty="0" smtClean="0"/>
              <a:t>！</a:t>
            </a:r>
            <a:endParaRPr lang="zh-CN" altLang="en-US" dirty="0"/>
          </a:p>
        </p:txBody>
      </p:sp>
      <p:pic>
        <p:nvPicPr>
          <p:cNvPr id="24578" name="Picture 2" descr="http://s14.sinaimg.cn/large/53a3b834g76158dfee88d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0"/>
            <a:ext cx="8205792" cy="547741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朱莉娅生病了，因为她吃得太多、太快了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23554" name="Picture 2" descr="http://s7.sinaimg.cn/large/53a3b834g76158e0e3c66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5050" y="0"/>
            <a:ext cx="8133652" cy="542926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643578"/>
            <a:ext cx="9144000" cy="1000108"/>
          </a:xfrm>
        </p:spPr>
        <p:txBody>
          <a:bodyPr>
            <a:normAutofit fontScale="55000" lnSpcReduction="20000"/>
          </a:bodyPr>
          <a:lstStyle/>
          <a:p>
            <a:r>
              <a:rPr lang="zh-CN" altLang="en-US" sz="3800" dirty="0"/>
              <a:t>美味食物进嘴巴，牙齿把它咬成粒</a:t>
            </a:r>
            <a:r>
              <a:rPr lang="zh-CN" altLang="en-US" sz="3800" dirty="0" smtClean="0"/>
              <a:t>。颗粒</a:t>
            </a:r>
            <a:r>
              <a:rPr lang="zh-CN" altLang="en-US" sz="3800" dirty="0"/>
              <a:t>来到肚子中，精灵把它变成泥。</a:t>
            </a:r>
            <a:br>
              <a:rPr lang="zh-CN" altLang="en-US" sz="3800" dirty="0"/>
            </a:br>
            <a:r>
              <a:rPr lang="zh-CN" altLang="en-US" sz="3800" dirty="0"/>
              <a:t>火车厢被装满了，一路飞驰不休息</a:t>
            </a:r>
            <a:r>
              <a:rPr lang="zh-CN" altLang="en-US" sz="3800" dirty="0" smtClean="0"/>
              <a:t>。肚子</a:t>
            </a:r>
            <a:r>
              <a:rPr lang="zh-CN" altLang="en-US" sz="3800" dirty="0"/>
              <a:t>里的火车站，每天都在陪伴你！</a:t>
            </a:r>
          </a:p>
          <a:p>
            <a:endParaRPr lang="zh-CN" altLang="en-US" dirty="0"/>
          </a:p>
        </p:txBody>
      </p:sp>
      <p:pic>
        <p:nvPicPr>
          <p:cNvPr id="16387" name="Picture 3" descr="http://s5.sinaimg.cn/large/53a3b834g76158e7c1944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0"/>
            <a:ext cx="8133922" cy="542944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zh-CN" altLang="en-US" dirty="0"/>
              <a:t>终于，在小精灵们快被冻僵的时候，冰雪开始融化了。</a:t>
            </a:r>
            <a:br>
              <a:rPr lang="zh-CN" altLang="en-US" dirty="0"/>
            </a:br>
            <a:r>
              <a:rPr lang="zh-CN" altLang="en-US" dirty="0"/>
              <a:t>一阵温暖的雨从天而降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22530" name="Picture 2" descr="http://s10.sinaimg.cn/large/53a3b834g76158e1ef6d9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786" y="21429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原来，朱利娅正躺在床上喝热水</a:t>
            </a:r>
            <a:r>
              <a:rPr lang="zh-CN" altLang="en-US" dirty="0" smtClean="0"/>
              <a:t>，她</a:t>
            </a:r>
            <a:r>
              <a:rPr lang="zh-CN" altLang="en-US" dirty="0"/>
              <a:t>的肚子上还放了一个热水袋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21506" name="Picture 2" descr="http://s7.sinaimg.cn/large/53a3b834g76158e2fc5d6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21429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429264"/>
            <a:ext cx="9144000" cy="1285884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dirty="0"/>
              <a:t>过了很长时间，一列列火车才返回了肚子火车站，此时它们已经被卸空了。</a:t>
            </a:r>
            <a:br>
              <a:rPr lang="zh-CN" altLang="en-US" dirty="0"/>
            </a:br>
            <a:r>
              <a:rPr lang="zh-CN" altLang="en-US" dirty="0"/>
              <a:t>小精灵们把剩下的食物装进车厢，大山慢慢地消失了。</a:t>
            </a:r>
            <a:br>
              <a:rPr lang="zh-CN" altLang="en-US" dirty="0"/>
            </a:br>
            <a:r>
              <a:rPr lang="zh-CN" altLang="en-US" dirty="0"/>
              <a:t>小精灵们现在又可以休息、玩耍和美美地睡觉了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27650" name="Picture 2" descr="http://s4.sinaimg.cn/large/53a3b834g76158e409ab3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786" y="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643554"/>
            <a:ext cx="9144000" cy="1214446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朱莉娅感觉好多了，她的肚子不疼了，高兴地翻了许多跟头。</a:t>
            </a:r>
            <a:br>
              <a:rPr lang="zh-CN" altLang="en-US" dirty="0"/>
            </a:br>
            <a:r>
              <a:rPr lang="zh-CN" altLang="en-US" dirty="0"/>
              <a:t>肚子火车站里的小精灵们觉得好像坐上了过山车</a:t>
            </a:r>
            <a:r>
              <a:rPr lang="en-US" altLang="zh-CN" dirty="0"/>
              <a:t>……</a:t>
            </a:r>
            <a:br>
              <a:rPr lang="en-US" altLang="zh-CN" dirty="0"/>
            </a:br>
            <a:r>
              <a:rPr lang="zh-CN" altLang="en-US" dirty="0"/>
              <a:t>他们已经分不清哪是上，哪是下了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26626" name="Picture 2" descr="http://s1.sinaimg.cn/large/53a3b834g76158e516190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8662" y="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5602" name="Picture 2" descr="http://s15.sinaimg.cn/large/53a3b834g76158e65194e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3" y="94447"/>
            <a:ext cx="8741315" cy="583488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8674" name="Picture 2" descr="http://s10.sinaimg.cn/large/53a3b834g76158e6cc149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14546" y="0"/>
            <a:ext cx="54864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pic>
        <p:nvPicPr>
          <p:cNvPr id="15362" name="Picture 2" descr="http://s8.sinaimg.cn/large/53a3b834g9cd76d325627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57166"/>
            <a:ext cx="9143999" cy="610367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429264"/>
            <a:ext cx="9144000" cy="1428736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这个小姑娘叫朱莉娅。</a:t>
            </a:r>
            <a:br>
              <a:rPr lang="zh-CN" altLang="en-US" dirty="0"/>
            </a:br>
            <a:r>
              <a:rPr lang="zh-CN" altLang="en-US" dirty="0"/>
              <a:t>她刚刚从幼儿园出来，走在回家的路上。</a:t>
            </a:r>
          </a:p>
          <a:p>
            <a:r>
              <a:rPr lang="zh-CN" altLang="en-US" dirty="0"/>
              <a:t>突然，朱莉娅听到了一阵“咕噜噜”的声音。</a:t>
            </a:r>
            <a:br>
              <a:rPr lang="zh-CN" altLang="en-US" dirty="0"/>
            </a:br>
            <a:endParaRPr lang="zh-CN" altLang="en-US" dirty="0"/>
          </a:p>
          <a:p>
            <a:endParaRPr lang="zh-CN" altLang="en-US" dirty="0"/>
          </a:p>
        </p:txBody>
      </p:sp>
      <p:pic>
        <p:nvPicPr>
          <p:cNvPr id="14338" name="Picture 2" descr="http://s2.sinaimg.cn/large/53a3b834g9cd76d9478d1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0"/>
            <a:ext cx="7919608" cy="52863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这个声音是从她的肚子里发出来的！</a:t>
            </a:r>
            <a:br>
              <a:rPr lang="zh-CN" altLang="en-US" dirty="0"/>
            </a:br>
            <a:endParaRPr lang="zh-CN" altLang="en-US" dirty="0"/>
          </a:p>
          <a:p>
            <a:endParaRPr lang="zh-CN" altLang="en-US" dirty="0"/>
          </a:p>
        </p:txBody>
      </p:sp>
      <p:pic>
        <p:nvPicPr>
          <p:cNvPr id="13314" name="Picture 2" descr="http://s9.sinaimg.cn/large/53a3b834g9cd76e194fd8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3" y="-1"/>
            <a:ext cx="8098336" cy="540569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214950"/>
            <a:ext cx="9144000" cy="1643050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朱莉娅不知道，她的肚子里有一个火车站！</a:t>
            </a:r>
            <a:br>
              <a:rPr lang="zh-CN" altLang="en-US" dirty="0"/>
            </a:br>
            <a:r>
              <a:rPr lang="zh-CN" altLang="en-US" dirty="0"/>
              <a:t>肚子精灵们就住在这里，他们的工作是把食物弄成泥。</a:t>
            </a:r>
            <a:br>
              <a:rPr lang="zh-CN" altLang="en-US" dirty="0"/>
            </a:br>
            <a:r>
              <a:rPr lang="zh-CN" altLang="en-US" dirty="0"/>
              <a:t>这会儿，小精灵们都懒洋洋地躺着，因为大家无事可做。</a:t>
            </a:r>
            <a:br>
              <a:rPr lang="zh-CN" altLang="en-US" dirty="0"/>
            </a:br>
            <a:r>
              <a:rPr lang="zh-CN" altLang="en-US" dirty="0"/>
              <a:t>火车也停在那里，整个肚子火车站里静悄悄的。</a:t>
            </a:r>
            <a:br>
              <a:rPr lang="zh-CN" altLang="en-US" dirty="0"/>
            </a:br>
            <a:endParaRPr lang="zh-CN" altLang="en-US" dirty="0"/>
          </a:p>
          <a:p>
            <a:endParaRPr lang="zh-CN" altLang="en-US" dirty="0"/>
          </a:p>
        </p:txBody>
      </p:sp>
      <p:pic>
        <p:nvPicPr>
          <p:cNvPr id="12290" name="Picture 2" descr="http://s1.sinaimg.cn/large/53a3b834g9cd76ea08970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286388"/>
            <a:ext cx="9144000" cy="1571612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突然，那奇怪的声音又响了起来。原来上一个小精灵睡着了。</a:t>
            </a:r>
            <a:br>
              <a:rPr lang="zh-CN" altLang="en-US" dirty="0"/>
            </a:br>
            <a:r>
              <a:rPr lang="zh-CN" altLang="en-US" dirty="0"/>
              <a:t>他在梦中偶尔打起响亮的呼噜，这就是朱莉娅听到的“咕噜噜”的声音。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11266" name="Picture 2" descr="http://s10.sinaimg.cn/large/53a3b834g9cd76f4539d9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8662" y="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143512"/>
            <a:ext cx="9144000" cy="1714488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朱莉娅终于到家了，一顿美味的午餐正摆在桌子上。</a:t>
            </a:r>
            <a:br>
              <a:rPr lang="zh-CN" altLang="en-US" dirty="0"/>
            </a:br>
            <a:r>
              <a:rPr lang="zh-CN" altLang="en-US" dirty="0"/>
              <a:t>她开始狼吞虎咽地吃起来。</a:t>
            </a:r>
            <a:br>
              <a:rPr lang="zh-CN" altLang="en-US" dirty="0"/>
            </a:br>
            <a:r>
              <a:rPr lang="zh-CN" altLang="en-US" dirty="0"/>
              <a:t>很快，一大团面条通过食道掉进了肚子火车站里。</a:t>
            </a:r>
            <a:br>
              <a:rPr lang="zh-CN" altLang="en-US" dirty="0"/>
            </a:br>
            <a:r>
              <a:rPr lang="zh-CN" altLang="en-US" dirty="0"/>
              <a:t>小精灵们立刻醒了，从各自的洞穴里爬出来，准备开始工作。</a:t>
            </a:r>
          </a:p>
          <a:p>
            <a:r>
              <a:rPr lang="zh-CN" altLang="en-US" dirty="0"/>
              <a:t>他们都是一些非常勤劳的小家伙。</a:t>
            </a:r>
          </a:p>
          <a:p>
            <a:endParaRPr lang="zh-CN" altLang="en-US" dirty="0"/>
          </a:p>
        </p:txBody>
      </p:sp>
      <p:pic>
        <p:nvPicPr>
          <p:cNvPr id="10242" name="Picture 2" descr="http://s8.sinaimg.cn/large/53a3b834g76158b457c67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4348" y="0"/>
            <a:ext cx="7562850" cy="5048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5000636"/>
            <a:ext cx="9144000" cy="1857364"/>
          </a:xfrm>
        </p:spPr>
        <p:txBody>
          <a:bodyPr>
            <a:normAutofit fontScale="40000" lnSpcReduction="20000"/>
          </a:bodyPr>
          <a:lstStyle/>
          <a:p>
            <a:r>
              <a:rPr lang="zh-CN" altLang="en-US" sz="4800" dirty="0"/>
              <a:t>可是这次的情况让他们吓了一跳！</a:t>
            </a:r>
            <a:br>
              <a:rPr lang="zh-CN" altLang="en-US" sz="4800" dirty="0"/>
            </a:br>
            <a:r>
              <a:rPr lang="zh-CN" altLang="en-US" sz="4800" dirty="0"/>
              <a:t>又粗又长的面条落下来，把他们缠住了</a:t>
            </a:r>
            <a:r>
              <a:rPr lang="zh-CN" altLang="en-US" sz="4800" dirty="0" smtClean="0"/>
              <a:t>；整</a:t>
            </a:r>
            <a:r>
              <a:rPr lang="zh-CN" altLang="en-US" sz="4800" dirty="0"/>
              <a:t>片的生菜叶飘下来，像床单一样把他们裹住了</a:t>
            </a:r>
            <a:r>
              <a:rPr lang="zh-CN" altLang="en-US" sz="4800" dirty="0" smtClean="0"/>
              <a:t>；大肉</a:t>
            </a:r>
            <a:r>
              <a:rPr lang="zh-CN" altLang="en-US" sz="4800" dirty="0"/>
              <a:t>块沉甸甸的，像石头一样四处乱滚</a:t>
            </a:r>
            <a:r>
              <a:rPr lang="en-US" altLang="zh-CN" sz="4800" dirty="0"/>
              <a:t>……</a:t>
            </a:r>
          </a:p>
          <a:p>
            <a:r>
              <a:rPr lang="zh-CN" altLang="en-US" sz="4800" dirty="0"/>
              <a:t>火车站里乱作一团，小精灵都生气地大叫起来。</a:t>
            </a:r>
            <a:br>
              <a:rPr lang="zh-CN" altLang="en-US" sz="4800" dirty="0"/>
            </a:br>
            <a:r>
              <a:rPr lang="zh-CN" altLang="en-US" sz="4800" dirty="0"/>
              <a:t>“这个朱莉娅，根本就没有好好嚼嘛！</a:t>
            </a:r>
            <a:r>
              <a:rPr lang="zh-CN" altLang="en-US" sz="4800" dirty="0" smtClean="0"/>
              <a:t>”“</a:t>
            </a:r>
            <a:r>
              <a:rPr lang="zh-CN" altLang="en-US" sz="4800" dirty="0"/>
              <a:t>总是什么都靠我们！</a:t>
            </a:r>
            <a:r>
              <a:rPr lang="zh-CN" altLang="en-US" sz="4800" dirty="0" smtClean="0"/>
              <a:t>”“</a:t>
            </a:r>
            <a:r>
              <a:rPr lang="zh-CN" altLang="en-US" sz="4800" dirty="0"/>
              <a:t>这些食物太大了，我们怎么办啊？</a:t>
            </a:r>
            <a:r>
              <a:rPr lang="zh-CN" altLang="en-US" sz="4800" dirty="0" smtClean="0"/>
              <a:t>”尽管</a:t>
            </a:r>
            <a:r>
              <a:rPr lang="zh-CN" altLang="en-US" sz="4800" dirty="0"/>
              <a:t>生气，小精灵们还是开始工作了。不然还能怎么办</a:t>
            </a:r>
            <a:r>
              <a:rPr lang="zh-CN" altLang="en-US" sz="4800" dirty="0" smtClean="0"/>
              <a:t>？</a:t>
            </a:r>
            <a:endParaRPr lang="zh-CN" altLang="en-US" dirty="0"/>
          </a:p>
        </p:txBody>
      </p:sp>
      <p:pic>
        <p:nvPicPr>
          <p:cNvPr id="9218" name="Picture 2" descr="http://s13.sinaimg.cn/large/53a3b834g9cd77009447c&amp;69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904" y="1"/>
            <a:ext cx="7143368" cy="476824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519</Words>
  <Application>Microsoft Office PowerPoint</Application>
  <PresentationFormat>全屏显示(4:3)</PresentationFormat>
  <Paragraphs>25</Paragraphs>
  <Slides>25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6" baseType="lpstr">
      <vt:lpstr>Office 主题</vt:lpstr>
      <vt:lpstr>[德]鲁斯曼.安娜 著/绘   [德]舒尔茨.史蒂芬 绘 张振 译 北京科学技术出版社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</vt:vector>
  </TitlesOfParts>
  <Company>微软中国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[德]鲁斯曼.安娜 著/绘   [德]舒尔茨.史蒂芬 绘 张振 译 北京科学技术出版社</dc:title>
  <dc:creator>微软用户</dc:creator>
  <cp:lastModifiedBy>微软用户</cp:lastModifiedBy>
  <cp:revision>3</cp:revision>
  <dcterms:created xsi:type="dcterms:W3CDTF">2015-03-08T04:02:05Z</dcterms:created>
  <dcterms:modified xsi:type="dcterms:W3CDTF">2015-03-08T04:28:05Z</dcterms:modified>
</cp:coreProperties>
</file>

<file path=docProps/thumbnail.jpeg>
</file>